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63" r:id="rId11"/>
    <p:sldId id="267" r:id="rId12"/>
    <p:sldId id="268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</a:t>
            </a:r>
            <a:endParaRPr lang="en-US" altLang="ja-JP" dirty="0" smtClean="0"/>
          </a:p>
          <a:p>
            <a:pPr algn="r"/>
            <a:r>
              <a:rPr kumimoji="1" lang="en-US" altLang="ja-JP" smtClean="0"/>
              <a:t>DN=330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1066800"/>
            <a:ext cx="7090608" cy="5317955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6" cy="5317955"/>
          </a:xfrm>
        </p:spPr>
      </p:pic>
    </p:spTree>
    <p:extLst>
      <p:ext uri="{BB962C8B-B14F-4D97-AF65-F5344CB8AC3E}">
        <p14:creationId xmlns:p14="http://schemas.microsoft.com/office/powerpoint/2010/main" val="137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AAOD(500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6" cy="5317954"/>
          </a:xfrm>
        </p:spPr>
      </p:pic>
    </p:spTree>
    <p:extLst>
      <p:ext uri="{BB962C8B-B14F-4D97-AF65-F5344CB8AC3E}">
        <p14:creationId xmlns:p14="http://schemas.microsoft.com/office/powerpoint/2010/main" val="1465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8" y="1227220"/>
            <a:ext cx="7070222" cy="5302666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5" y="1187117"/>
            <a:ext cx="6931189" cy="5198391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19" y="1345302"/>
            <a:ext cx="6752360" cy="5064269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5" y="1131762"/>
            <a:ext cx="7015689" cy="5261766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1" y="1161841"/>
            <a:ext cx="6911416" cy="5183562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7" cy="5081292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</a:t>
            </a:r>
            <a:r>
              <a:rPr kumimoji="1" lang="en-US" altLang="ja-JP" dirty="0" smtClean="0"/>
              <a:t>340,380 </a:t>
            </a:r>
            <a:r>
              <a:rPr kumimoji="1" lang="en-US" altLang="ja-JP" dirty="0" smtClean="0"/>
              <a:t>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7" cy="5081292"/>
          </a:xfrm>
        </p:spPr>
      </p:pic>
    </p:spTree>
    <p:extLst>
      <p:ext uri="{BB962C8B-B14F-4D97-AF65-F5344CB8AC3E}">
        <p14:creationId xmlns:p14="http://schemas.microsoft.com/office/powerpoint/2010/main" val="17543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3" y="1141790"/>
            <a:ext cx="7017053" cy="5262789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4" cy="5177545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0453" cy="637507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</a:t>
            </a:r>
            <a:r>
              <a:rPr kumimoji="1" lang="en-US" altLang="ja-JP" dirty="0" smtClean="0"/>
              <a:t>nm)</a:t>
            </a:r>
            <a:r>
              <a:rPr lang="ja-JP" altLang="en-US" dirty="0" smtClean="0"/>
              <a:t>雲データ除外の条件のみ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3" cy="5177545"/>
          </a:xfrm>
        </p:spPr>
      </p:pic>
    </p:spTree>
    <p:extLst>
      <p:ext uri="{BB962C8B-B14F-4D97-AF65-F5344CB8AC3E}">
        <p14:creationId xmlns:p14="http://schemas.microsoft.com/office/powerpoint/2010/main" val="21493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7" y="1232025"/>
            <a:ext cx="6731276" cy="5048457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90</Words>
  <Application>Microsoft Office PowerPoint</Application>
  <PresentationFormat>ワイド画面</PresentationFormat>
  <Paragraphs>18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AAOD (340,380 nm)</vt:lpstr>
      <vt:lpstr>AE</vt:lpstr>
      <vt:lpstr>AAE (340~870 nm)</vt:lpstr>
      <vt:lpstr>AAE (340~870 nm)雲データ除外の条件のみ</vt:lpstr>
      <vt:lpstr>PM2.5 (1h)</vt:lpstr>
      <vt:lpstr>AOD(500 nm) and BC (1h)</vt:lpstr>
      <vt:lpstr>AOD(500 nm) and PM2.5 (1h)</vt:lpstr>
      <vt:lpstr>AAOD(500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16</cp:revision>
  <dcterms:created xsi:type="dcterms:W3CDTF">2019-11-19T11:45:27Z</dcterms:created>
  <dcterms:modified xsi:type="dcterms:W3CDTF">2019-11-26T04:49:27Z</dcterms:modified>
</cp:coreProperties>
</file>