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9" r:id="rId6"/>
    <p:sldId id="260" r:id="rId7"/>
    <p:sldId id="261" r:id="rId8"/>
    <p:sldId id="270" r:id="rId9"/>
    <p:sldId id="262" r:id="rId10"/>
    <p:sldId id="263" r:id="rId11"/>
    <p:sldId id="267" r:id="rId12"/>
    <p:sldId id="268" r:id="rId13"/>
    <p:sldId id="264" r:id="rId14"/>
    <p:sldId id="265" r:id="rId15"/>
    <p:sldId id="266" r:id="rId1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20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8629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8425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743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7507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00440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3015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2291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1069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4717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687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9655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8002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E35AD-E5AB-43AC-BFA1-BC103D7CA7B0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6553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Chiba</a:t>
            </a:r>
            <a:r>
              <a:rPr lang="ja-JP" altLang="en-US"/>
              <a:t> </a:t>
            </a:r>
            <a:r>
              <a:rPr kumimoji="1" lang="en-US" altLang="ja-JP" smtClean="0"/>
              <a:t>campaign </a:t>
            </a:r>
            <a:r>
              <a:rPr kumimoji="1" lang="en-US" altLang="ja-JP" dirty="0" smtClean="0"/>
              <a:t>2019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4708943"/>
            <a:ext cx="9144000" cy="1655762"/>
          </a:xfrm>
        </p:spPr>
        <p:txBody>
          <a:bodyPr/>
          <a:lstStyle/>
          <a:p>
            <a:pPr algn="r"/>
            <a:r>
              <a:rPr kumimoji="1" lang="en-US" altLang="ja-JP" dirty="0" smtClean="0"/>
              <a:t>Yamaguchi </a:t>
            </a:r>
            <a:r>
              <a:rPr kumimoji="1" lang="en-US" altLang="ja-JP" dirty="0" err="1" smtClean="0"/>
              <a:t>Kodai</a:t>
            </a:r>
            <a:endParaRPr kumimoji="1" lang="en-US" altLang="ja-JP" dirty="0" smtClean="0"/>
          </a:p>
          <a:p>
            <a:pPr algn="r"/>
            <a:r>
              <a:rPr lang="en-US" altLang="ja-JP" dirty="0" smtClean="0"/>
              <a:t>11</a:t>
            </a:r>
            <a:r>
              <a:rPr lang="ja-JP" altLang="en-US" dirty="0" smtClean="0"/>
              <a:t>月</a:t>
            </a:r>
            <a:r>
              <a:rPr lang="en-US" altLang="ja-JP" dirty="0" smtClean="0"/>
              <a:t>26</a:t>
            </a:r>
            <a:r>
              <a:rPr lang="ja-JP" altLang="en-US" dirty="0" smtClean="0"/>
              <a:t>日</a:t>
            </a:r>
            <a:r>
              <a:rPr lang="ja-JP" altLang="en-US" dirty="0" smtClean="0"/>
              <a:t>更新</a:t>
            </a:r>
            <a:endParaRPr lang="en-US" altLang="ja-JP" dirty="0" smtClean="0"/>
          </a:p>
          <a:p>
            <a:pPr algn="r"/>
            <a:r>
              <a:rPr kumimoji="1" lang="en-US" altLang="ja-JP" smtClean="0"/>
              <a:t>DN=330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9383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AOD(500 nm) and BC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694" y="1066800"/>
            <a:ext cx="7090608" cy="5317955"/>
          </a:xfrm>
        </p:spPr>
      </p:pic>
    </p:spTree>
    <p:extLst>
      <p:ext uri="{BB962C8B-B14F-4D97-AF65-F5344CB8AC3E}">
        <p14:creationId xmlns:p14="http://schemas.microsoft.com/office/powerpoint/2010/main" val="240701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AOD(500 nm) and PM2.5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695" y="1066800"/>
            <a:ext cx="7090606" cy="5317955"/>
          </a:xfrm>
        </p:spPr>
      </p:pic>
    </p:spTree>
    <p:extLst>
      <p:ext uri="{BB962C8B-B14F-4D97-AF65-F5344CB8AC3E}">
        <p14:creationId xmlns:p14="http://schemas.microsoft.com/office/powerpoint/2010/main" val="137067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AAOD(500 nm) and </a:t>
            </a:r>
            <a:r>
              <a:rPr lang="en-US" altLang="ja-JP" dirty="0" smtClean="0"/>
              <a:t>BC</a:t>
            </a:r>
            <a:r>
              <a:rPr kumimoji="1" lang="en-US" altLang="ja-JP" dirty="0" smtClean="0"/>
              <a:t>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695" y="1066800"/>
            <a:ext cx="7090606" cy="5317954"/>
          </a:xfrm>
        </p:spPr>
      </p:pic>
    </p:spTree>
    <p:extLst>
      <p:ext uri="{BB962C8B-B14F-4D97-AF65-F5344CB8AC3E}">
        <p14:creationId xmlns:p14="http://schemas.microsoft.com/office/powerpoint/2010/main" val="14659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BC/PM2.5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0888" y="1227220"/>
            <a:ext cx="7070222" cy="5302666"/>
          </a:xfrm>
        </p:spPr>
      </p:pic>
    </p:spTree>
    <p:extLst>
      <p:ext uri="{BB962C8B-B14F-4D97-AF65-F5344CB8AC3E}">
        <p14:creationId xmlns:p14="http://schemas.microsoft.com/office/powerpoint/2010/main" val="265213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Wind Direction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0405" y="1187117"/>
            <a:ext cx="6931189" cy="5198391"/>
          </a:xfrm>
        </p:spPr>
      </p:pic>
    </p:spTree>
    <p:extLst>
      <p:ext uri="{BB962C8B-B14F-4D97-AF65-F5344CB8AC3E}">
        <p14:creationId xmlns:p14="http://schemas.microsoft.com/office/powerpoint/2010/main" val="353743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Wind Speed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9819" y="1345302"/>
            <a:ext cx="6752360" cy="5064269"/>
          </a:xfrm>
        </p:spPr>
      </p:pic>
    </p:spTree>
    <p:extLst>
      <p:ext uri="{BB962C8B-B14F-4D97-AF65-F5344CB8AC3E}">
        <p14:creationId xmlns:p14="http://schemas.microsoft.com/office/powerpoint/2010/main" val="166908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AOD (380,500,870 nm)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8155" y="1131762"/>
            <a:ext cx="7015689" cy="5261766"/>
          </a:xfrm>
        </p:spPr>
      </p:pic>
    </p:spTree>
    <p:extLst>
      <p:ext uri="{BB962C8B-B14F-4D97-AF65-F5344CB8AC3E}">
        <p14:creationId xmlns:p14="http://schemas.microsoft.com/office/powerpoint/2010/main" val="160241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ja-JP" dirty="0" smtClean="0"/>
              <a:t>SSA (380,500,870 nm)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0291" y="1161841"/>
            <a:ext cx="6911416" cy="5183562"/>
          </a:xfrm>
        </p:spPr>
      </p:pic>
    </p:spTree>
    <p:extLst>
      <p:ext uri="{BB962C8B-B14F-4D97-AF65-F5344CB8AC3E}">
        <p14:creationId xmlns:p14="http://schemas.microsoft.com/office/powerpoint/2010/main" val="125521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AAOD (380,500,870 nm)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8471" y="1360363"/>
            <a:ext cx="6775057" cy="5081292"/>
          </a:xfrm>
        </p:spPr>
      </p:pic>
    </p:spTree>
    <p:extLst>
      <p:ext uri="{BB962C8B-B14F-4D97-AF65-F5344CB8AC3E}">
        <p14:creationId xmlns:p14="http://schemas.microsoft.com/office/powerpoint/2010/main" val="339486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AAOD (</a:t>
            </a:r>
            <a:r>
              <a:rPr kumimoji="1" lang="en-US" altLang="ja-JP" dirty="0" smtClean="0"/>
              <a:t>340,380 </a:t>
            </a:r>
            <a:r>
              <a:rPr kumimoji="1" lang="en-US" altLang="ja-JP" dirty="0" smtClean="0"/>
              <a:t>nm)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8471" y="1360363"/>
            <a:ext cx="6775057" cy="5081292"/>
          </a:xfrm>
        </p:spPr>
      </p:pic>
    </p:spTree>
    <p:extLst>
      <p:ext uri="{BB962C8B-B14F-4D97-AF65-F5344CB8AC3E}">
        <p14:creationId xmlns:p14="http://schemas.microsoft.com/office/powerpoint/2010/main" val="175439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AE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7473" y="1141790"/>
            <a:ext cx="7017053" cy="5262789"/>
          </a:xfrm>
        </p:spPr>
      </p:pic>
    </p:spTree>
    <p:extLst>
      <p:ext uri="{BB962C8B-B14F-4D97-AF65-F5344CB8AC3E}">
        <p14:creationId xmlns:p14="http://schemas.microsoft.com/office/powerpoint/2010/main" val="159865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AAE (340~870 nm)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302" y="1207962"/>
            <a:ext cx="6903394" cy="5177545"/>
          </a:xfrm>
        </p:spPr>
      </p:pic>
    </p:spTree>
    <p:extLst>
      <p:ext uri="{BB962C8B-B14F-4D97-AF65-F5344CB8AC3E}">
        <p14:creationId xmlns:p14="http://schemas.microsoft.com/office/powerpoint/2010/main" val="15826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840453" cy="637507"/>
          </a:xfrm>
        </p:spPr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AAE (340~870 </a:t>
            </a:r>
            <a:r>
              <a:rPr kumimoji="1" lang="en-US" altLang="ja-JP" dirty="0" smtClean="0"/>
              <a:t>nm)</a:t>
            </a:r>
            <a:r>
              <a:rPr lang="ja-JP" altLang="en-US" dirty="0" smtClean="0"/>
              <a:t>雲データ除外の条件のみ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302" y="1207962"/>
            <a:ext cx="6903393" cy="5177545"/>
          </a:xfrm>
        </p:spPr>
      </p:pic>
    </p:spTree>
    <p:extLst>
      <p:ext uri="{BB962C8B-B14F-4D97-AF65-F5344CB8AC3E}">
        <p14:creationId xmlns:p14="http://schemas.microsoft.com/office/powerpoint/2010/main" val="214937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PM2.5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637" y="1232025"/>
            <a:ext cx="6731276" cy="5048457"/>
          </a:xfrm>
        </p:spPr>
      </p:pic>
    </p:spTree>
    <p:extLst>
      <p:ext uri="{BB962C8B-B14F-4D97-AF65-F5344CB8AC3E}">
        <p14:creationId xmlns:p14="http://schemas.microsoft.com/office/powerpoint/2010/main" val="208611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90</Words>
  <Application>Microsoft Office PowerPoint</Application>
  <PresentationFormat>ワイド画面</PresentationFormat>
  <Paragraphs>18</Paragraphs>
  <Slides>15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9" baseType="lpstr">
      <vt:lpstr>游ゴシック</vt:lpstr>
      <vt:lpstr>游ゴシック Light</vt:lpstr>
      <vt:lpstr>Arial</vt:lpstr>
      <vt:lpstr>Office テーマ</vt:lpstr>
      <vt:lpstr>Chiba campaign 2019</vt:lpstr>
      <vt:lpstr>AOD (380,500,870 nm)</vt:lpstr>
      <vt:lpstr>SSA (380,500,870 nm)</vt:lpstr>
      <vt:lpstr>AAOD (380,500,870 nm)</vt:lpstr>
      <vt:lpstr>AAOD (340,380 nm)</vt:lpstr>
      <vt:lpstr>AE</vt:lpstr>
      <vt:lpstr>AAE (340~870 nm)</vt:lpstr>
      <vt:lpstr>AAE (340~870 nm)雲データ除外の条件のみ</vt:lpstr>
      <vt:lpstr>PM2.5 (1h)</vt:lpstr>
      <vt:lpstr>AOD(500 nm) and BC (1h)</vt:lpstr>
      <vt:lpstr>AOD(500 nm) and PM2.5 (1h)</vt:lpstr>
      <vt:lpstr>AAOD(500 nm) and BC (1h)</vt:lpstr>
      <vt:lpstr>BC/PM2.5 (1h)</vt:lpstr>
      <vt:lpstr>Wind Direction (1h)</vt:lpstr>
      <vt:lpstr>Wind Speed (1h)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Chiba-campaign</dc:title>
  <dc:creator>Hewlett-Packard Company</dc:creator>
  <cp:lastModifiedBy>Hewlett-Packard Company</cp:lastModifiedBy>
  <cp:revision>16</cp:revision>
  <dcterms:created xsi:type="dcterms:W3CDTF">2019-11-19T11:45:27Z</dcterms:created>
  <dcterms:modified xsi:type="dcterms:W3CDTF">2019-11-26T04:49:27Z</dcterms:modified>
</cp:coreProperties>
</file>